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2" r:id="rId3"/>
    <p:sldId id="267" r:id="rId4"/>
    <p:sldId id="268" r:id="rId5"/>
    <p:sldId id="269" r:id="rId6"/>
    <p:sldId id="292" r:id="rId7"/>
    <p:sldId id="290" r:id="rId8"/>
    <p:sldId id="275" r:id="rId9"/>
    <p:sldId id="293" r:id="rId10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-1075" y="250"/>
      </p:cViewPr>
      <p:guideLst>
        <p:guide orient="horz" pos="2209"/>
        <p:guide pos="2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4"/>
            <a:ext cx="7886700" cy="58118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778439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9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4"/>
            <a:ext cx="1971675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4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1111111111111111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747" y="1391938"/>
            <a:ext cx="2604992" cy="1992704"/>
          </a:xfrm>
          <a:prstGeom prst="rect">
            <a:avLst/>
          </a:prstGeom>
        </p:spPr>
      </p:pic>
      <p:pic>
        <p:nvPicPr>
          <p:cNvPr id="5" name="图片 4" descr="22222222222222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2291" y="1405723"/>
            <a:ext cx="2635048" cy="2047886"/>
          </a:xfrm>
          <a:prstGeom prst="rect">
            <a:avLst/>
          </a:prstGeom>
        </p:spPr>
      </p:pic>
      <p:pic>
        <p:nvPicPr>
          <p:cNvPr id="6" name="图片 5" descr="3333333333333333333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049" y="3844844"/>
            <a:ext cx="2735759" cy="1900864"/>
          </a:xfrm>
          <a:prstGeom prst="rect">
            <a:avLst/>
          </a:prstGeom>
        </p:spPr>
      </p:pic>
      <p:pic>
        <p:nvPicPr>
          <p:cNvPr id="7" name="图片 6" descr="44444444444444444444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72426" y="3821368"/>
            <a:ext cx="2579505" cy="1924704"/>
          </a:xfrm>
          <a:prstGeom prst="rect">
            <a:avLst/>
          </a:prstGeom>
        </p:spPr>
      </p:pic>
      <p:pic>
        <p:nvPicPr>
          <p:cNvPr id="8" name="图片 7" descr="11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089" y="2562057"/>
            <a:ext cx="814864" cy="1086485"/>
          </a:xfrm>
          <a:prstGeom prst="rect">
            <a:avLst/>
          </a:prstGeom>
        </p:spPr>
      </p:pic>
      <p:pic>
        <p:nvPicPr>
          <p:cNvPr id="9" name="图片 8" descr="3333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5753" y="2575705"/>
            <a:ext cx="831533" cy="1086485"/>
          </a:xfrm>
          <a:prstGeom prst="rect">
            <a:avLst/>
          </a:prstGeom>
        </p:spPr>
      </p:pic>
      <p:pic>
        <p:nvPicPr>
          <p:cNvPr id="10" name="图片 9" descr="4444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103" y="4868806"/>
            <a:ext cx="853440" cy="1079500"/>
          </a:xfrm>
          <a:prstGeom prst="rect">
            <a:avLst/>
          </a:prstGeom>
        </p:spPr>
      </p:pic>
      <p:pic>
        <p:nvPicPr>
          <p:cNvPr id="11" name="图片 10" descr="5555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3175" y="4841511"/>
            <a:ext cx="831533" cy="10801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7415" y="47767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图片风格转移简介</a:t>
            </a:r>
            <a:endParaRPr lang="zh-CN" alt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002498" y="6114192"/>
            <a:ext cx="338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风格转移后图片</a:t>
            </a:r>
            <a:r>
              <a:rPr lang="en-US" altLang="zh-CN" b="1" dirty="0" smtClean="0"/>
              <a:t>G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generated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2" y="1538593"/>
            <a:ext cx="2036445" cy="2453640"/>
          </a:xfrm>
          <a:prstGeom prst="rect">
            <a:avLst/>
          </a:prstGeom>
        </p:spPr>
      </p:pic>
      <p:pic>
        <p:nvPicPr>
          <p:cNvPr id="3" name="图片 2" descr="0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1269" y="1539231"/>
            <a:ext cx="2094548" cy="2453005"/>
          </a:xfrm>
          <a:prstGeom prst="rect">
            <a:avLst/>
          </a:prstGeom>
        </p:spPr>
      </p:pic>
      <p:pic>
        <p:nvPicPr>
          <p:cNvPr id="4" name="图片 3" descr="公式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3265" y="5755611"/>
            <a:ext cx="6088402" cy="8499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1969772" y="4258302"/>
            <a:ext cx="1151573" cy="151701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398999" y="4239884"/>
            <a:ext cx="873919" cy="146113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5521642" y="4313545"/>
            <a:ext cx="999173" cy="1443355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715125" y="4350374"/>
            <a:ext cx="1054418" cy="1332231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4732" y="1539231"/>
            <a:ext cx="2089785" cy="24530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8237" y="3992235"/>
            <a:ext cx="70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C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72915" y="3992235"/>
            <a:ext cx="70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34689" y="3992235"/>
            <a:ext cx="70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60562" y="573206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三、风格转移过程介绍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 c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874" y="1192170"/>
            <a:ext cx="6553931" cy="1250779"/>
          </a:xfrm>
          <a:prstGeom prst="rect">
            <a:avLst/>
          </a:prstGeom>
        </p:spPr>
      </p:pic>
      <p:pic>
        <p:nvPicPr>
          <p:cNvPr id="5" name="图片 4" descr="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5128" y="2265826"/>
            <a:ext cx="1593056" cy="1402080"/>
          </a:xfrm>
          <a:prstGeom prst="rect">
            <a:avLst/>
          </a:prstGeom>
        </p:spPr>
      </p:pic>
      <p:pic>
        <p:nvPicPr>
          <p:cNvPr id="6" name="图片 5" descr="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5676" y="2265826"/>
            <a:ext cx="1757363" cy="1401445"/>
          </a:xfrm>
          <a:prstGeom prst="rect">
            <a:avLst/>
          </a:prstGeom>
        </p:spPr>
      </p:pic>
      <p:pic>
        <p:nvPicPr>
          <p:cNvPr id="7" name="图片 6" descr="999"/>
          <p:cNvPicPr>
            <a:picLocks noChangeAspect="1"/>
          </p:cNvPicPr>
          <p:nvPr/>
        </p:nvPicPr>
        <p:blipFill>
          <a:blip r:embed="rId5" cstate="print"/>
          <a:srcRect l="3861" t="6489" r="15194" b="16324"/>
          <a:stretch>
            <a:fillRect/>
          </a:stretch>
        </p:blipFill>
        <p:spPr>
          <a:xfrm>
            <a:off x="1011585" y="4206876"/>
            <a:ext cx="2456021" cy="238696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162516" y="3812772"/>
            <a:ext cx="0" cy="65341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/>
        </p:nvGraphicFramePr>
        <p:xfrm>
          <a:off x="5995569" y="4427560"/>
          <a:ext cx="135255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8"/>
                <a:gridCol w="338138"/>
                <a:gridCol w="338138"/>
                <a:gridCol w="338138"/>
              </a:tblGrid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5776018" y="4712675"/>
          <a:ext cx="133540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51"/>
                <a:gridCol w="333851"/>
                <a:gridCol w="333851"/>
                <a:gridCol w="333851"/>
              </a:tblGrid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 dirty="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900" dirty="0"/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4954147" y="5124428"/>
          <a:ext cx="1787858" cy="143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730"/>
                <a:gridCol w="477671"/>
                <a:gridCol w="436729"/>
                <a:gridCol w="436728"/>
              </a:tblGrid>
              <a:tr h="389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163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78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53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210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</a:tr>
              <a:tr h="3275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66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183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125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178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</a:tr>
              <a:tr h="358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22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48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198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36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</a:tr>
              <a:tr h="358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10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207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32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/>
                        <a:t>75</a:t>
                      </a:r>
                    </a:p>
                  </a:txBody>
                  <a:tcPr marL="68580" marR="6858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6405101" y="3734684"/>
            <a:ext cx="7620" cy="62293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60562" y="573206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三、风格转移过程介绍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ST_LOS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3015" y="2914338"/>
            <a:ext cx="6160258" cy="3295393"/>
          </a:xfrm>
          <a:prstGeom prst="rect">
            <a:avLst/>
          </a:prstGeom>
        </p:spPr>
      </p:pic>
      <p:pic>
        <p:nvPicPr>
          <p:cNvPr id="5" name="图片 4" descr="j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2888" y="1662907"/>
            <a:ext cx="6351327" cy="1268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562" y="573206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三、风格转移过程介绍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NST_GM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748" y="2030806"/>
            <a:ext cx="6847812" cy="2363753"/>
          </a:xfrm>
          <a:prstGeom prst="rect">
            <a:avLst/>
          </a:prstGeom>
        </p:spPr>
      </p:pic>
      <p:pic>
        <p:nvPicPr>
          <p:cNvPr id="5" name="图片 4" descr="ga"/>
          <p:cNvPicPr>
            <a:picLocks noChangeAspect="1"/>
          </p:cNvPicPr>
          <p:nvPr/>
        </p:nvPicPr>
        <p:blipFill>
          <a:blip r:embed="rId3" cstate="print"/>
          <a:srcRect l="4798" t="-3576"/>
          <a:stretch>
            <a:fillRect/>
          </a:stretch>
        </p:blipFill>
        <p:spPr>
          <a:xfrm>
            <a:off x="3445783" y="4494333"/>
            <a:ext cx="1682115" cy="551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562" y="573206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三、风格转移过程介绍</a:t>
            </a:r>
            <a:endParaRPr lang="zh-CN" altLang="en-US" sz="4000" b="1" dirty="0"/>
          </a:p>
        </p:txBody>
      </p:sp>
      <p:pic>
        <p:nvPicPr>
          <p:cNvPr id="2" name="图片 1" descr="j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183" y="5221447"/>
            <a:ext cx="6351327" cy="1268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3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127000"/>
            <a:ext cx="7302500" cy="4352925"/>
          </a:xfrm>
          <a:prstGeom prst="rect">
            <a:avLst/>
          </a:prstGeom>
        </p:spPr>
      </p:pic>
      <p:pic>
        <p:nvPicPr>
          <p:cNvPr id="5" name="图片 4" descr="layer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2110" y="5021533"/>
            <a:ext cx="4021735" cy="8108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5269" y="5197002"/>
            <a:ext cx="2481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Style</a:t>
            </a:r>
            <a:r>
              <a:rPr lang="zh-CN" altLang="en-US" sz="2400" b="1" dirty="0" smtClean="0">
                <a:latin typeface="+mn-ea"/>
              </a:rPr>
              <a:t>损失加权值</a:t>
            </a: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599440"/>
            <a:ext cx="7734935" cy="4427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2225" y="5099685"/>
            <a:ext cx="3905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/>
              <a:t>基于图像迭代的神经风格转移</a:t>
            </a:r>
          </a:p>
        </p:txBody>
      </p:sp>
      <p:pic>
        <p:nvPicPr>
          <p:cNvPr id="6" name="图片 5" descr="j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6473" y="5610917"/>
            <a:ext cx="5177542" cy="8188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7391" y="5790641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总损失函数</a:t>
            </a: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generated_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926" y="403714"/>
            <a:ext cx="1094506" cy="1094506"/>
          </a:xfrm>
          <a:prstGeom prst="rect">
            <a:avLst/>
          </a:prstGeom>
        </p:spPr>
      </p:pic>
      <p:pic>
        <p:nvPicPr>
          <p:cNvPr id="1026" name="Picture 2" descr="C:\Users\11855\Desktop\my_sty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99" y="403714"/>
            <a:ext cx="1094506" cy="10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65" y="381421"/>
            <a:ext cx="1094504" cy="10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2" y="1688852"/>
            <a:ext cx="1094504" cy="10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855\Desktop\generated_imag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29" y="1688853"/>
            <a:ext cx="1094503" cy="10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855\Desktop\tensorflow程序\style\images\my_styl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34" y="1688853"/>
            <a:ext cx="1094503" cy="10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11855\Desktop\tensorflow程序\style\images\generated_ima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17" y="2976915"/>
            <a:ext cx="1111404" cy="11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2" y="3024307"/>
            <a:ext cx="1094504" cy="10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11855\Desktop\tensorflow程序\style\images\my_styl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51" y="2983433"/>
            <a:ext cx="1104886" cy="11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11855\Desktop\tensorflow程序\style\images\my_styl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99" y="4301306"/>
            <a:ext cx="1104886" cy="11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32" y="4301306"/>
            <a:ext cx="1094504" cy="10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87" y="5599065"/>
            <a:ext cx="1094504" cy="10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11855\Desktop\tensorflow程序\style\images\generated_imag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26" y="4301306"/>
            <a:ext cx="1126695" cy="11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11855\Desktop\u=3854143979,2385979789&amp;fm=11&amp;gp=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99" y="5599065"/>
            <a:ext cx="1104886" cy="11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11855\Desktop\tensorflow程序\style\images\generated_ima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71" y="5599065"/>
            <a:ext cx="1126695" cy="11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1855\Desktop\tensorflow程序\style\images\generated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35" y="703445"/>
            <a:ext cx="2130391" cy="21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1855\Desktop\tensorflow程序\style\images\my_cont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3" y="2033335"/>
            <a:ext cx="2177717" cy="217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1855\Desktop\tensorflow程序\style\images\my_sty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05" y="665746"/>
            <a:ext cx="2205790" cy="2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1855\Desktop\tensorflow程序\style\images\generated_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6" y="3485148"/>
            <a:ext cx="2205790" cy="2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11855\Desktop\tensorflow程序\style\images\my_sty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05" y="3420979"/>
            <a:ext cx="2205790" cy="220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68</Words>
  <Application>Microsoft Office PowerPoint</Application>
  <PresentationFormat>全屏显示(4:3)</PresentationFormat>
  <Paragraphs>28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Ming Yang</cp:lastModifiedBy>
  <cp:revision>179</cp:revision>
  <dcterms:created xsi:type="dcterms:W3CDTF">2018-11-03T00:53:00Z</dcterms:created>
  <dcterms:modified xsi:type="dcterms:W3CDTF">2018-12-05T03:41:29Z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